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4"/>
  </p:normalViewPr>
  <p:slideViewPr>
    <p:cSldViewPr snapToGrid="0" snapToObjects="1">
      <p:cViewPr varScale="1">
        <p:scale>
          <a:sx n="104" d="100"/>
          <a:sy n="104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4310A-A75B-2C41-99B1-4C988DADBE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869C0E-4432-E549-9480-9F42DDD2BE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1F701-6FBC-B74A-AEC1-23326BBDF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BC3B4-3AAD-8647-B3F5-73EB463B7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3A804-A48B-DA41-A433-565F38D21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76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C19E0-877C-A144-812C-53CC58B45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90BE5B-D6BF-3444-946B-01DB23468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B3577-258D-8143-BCE0-4D41D723F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AC90F-E62C-D24D-B513-653D11015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977F1-CA76-F340-93E6-75D0890E2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570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786FB1-88DC-C141-9362-B32C847E57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FC0D9F-606A-DC42-AC46-82225D39F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E3740-850C-FF4B-A6F8-9E5F53FF4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8CF4D-3D63-7E4F-B525-A07B381F5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C0F83-834F-BB4B-A545-B1D5E6F57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38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0BF77-7421-3C48-A6A1-510699F94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35241-2646-F24F-B9D9-91760EA9B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1A9EB-2303-024C-99A6-126518C02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71DE8-91C7-9341-9FCD-223D38098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6EEFF-3240-0348-89A7-AEF8A1C8A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44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88D78-462F-4840-ACBD-B11D100E2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63C63-6776-FE49-BE22-D5A4C0EC82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BA08D-CD65-7148-93F3-96127D59D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FE6BAF-2519-E648-BF7A-C964080D9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0F16C-08AA-5644-9F48-319FA2D68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45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95C6F-CA3C-F041-A19C-7301E4F6F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FF93-CF57-F74A-851D-C5451C1D8C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815DFF-12B5-2D41-9FBA-2E03B41E97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343DDF-AB53-D34B-8F76-9CC436776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E1F937-FA61-0043-A4F5-64FF9817B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8E184C-5FC4-0640-95CA-39FF99789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005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7BEBD-49E2-7A44-9446-8B04029C9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D21F09-5CE0-884C-9E56-AA896D8FA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7B7F5A-D52C-0648-820D-62C8447AC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F0C041-EF00-5249-A70B-A761978ECB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8CF52-D076-8541-9639-0C93766153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BDC182-5C8A-D242-BB62-096FF73CB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B5006C-DFA0-8E44-BAEF-641EFB26E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D519B2-6F34-5348-A263-5DA508BD0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05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B4151-8378-7147-BFEA-9ECCE6197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5C6CDC-3BD2-4145-AF74-0E39BB1DC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D06B70-0045-794E-8042-8D3456479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E304A4-4399-9B44-987C-ACFA37A40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53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4DA5C6-852F-6544-9FCB-0C4EAD4E1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D0FFB7-70B7-2546-ACCC-518A8058D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D0FCFA-0EA7-AB41-8331-FC711347D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74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30D83-5226-0D4A-9331-AC472BB7E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4399C-5EB1-C245-A22F-3CB39F12F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3AC0D3-00EC-9B4F-94DF-45EFF63C5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8FB0B-7A81-EE4F-AD87-A3CC92C04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86FB9-D01A-A245-B3BA-9434491E8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D6115-E1FB-2749-975D-0B20541A1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160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C76AA-7A63-C347-9705-DFE6B4875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6218B4-3181-6149-AE00-081FBF0DCB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2E6FA6-068C-AF47-9ED6-BE127C6ECC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A9A78-D107-784C-8A54-892F6B6FA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C6AC37-989D-2F4A-847E-63C544F3F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4743B9-FC1E-0542-8CBA-C63B23BAA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530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A186AE-520F-8142-AB5C-4FEB63B41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D4C156-03AD-834A-96FE-AFB9FBDE7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8D328-9B8F-F643-8769-422DA247D6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703290-562E-794C-B60D-8EC638EBEC78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046A3-8839-FE4D-9C02-3DD2F3400D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C9E30-8AC0-C14B-AD48-90F4E1DC8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53BE3-DB14-2D4D-A9E3-56741FDCB0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14E490-07F0-774C-802B-3E532B322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87" y="314061"/>
            <a:ext cx="1034707" cy="10347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20A37B-8B7A-BE4D-A6EF-052D0CFEF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039" y="2683902"/>
            <a:ext cx="1414205" cy="14142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453723-755B-C443-82F4-B7E1B8DA1C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9294" y="2696602"/>
            <a:ext cx="1146855" cy="13829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407C9A-36FA-F94D-A6FE-AE392FDAB2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150" y="4936492"/>
            <a:ext cx="1571338" cy="14142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3F6095-F5EC-9142-A670-9F5512B1B8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8200" y="4955428"/>
            <a:ext cx="1395269" cy="13952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A3E3E3-3581-164B-8F76-A3683BF80E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00557" y="2909807"/>
            <a:ext cx="1067702" cy="12880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26F101-6B98-A94A-8D5B-9F68BCADA3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90761" y="256575"/>
            <a:ext cx="1146854" cy="12567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7E44F7A-E8A5-8343-8AF5-FF3B402F84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0760" y="4337536"/>
            <a:ext cx="1146855" cy="13829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4F4521-2C3D-374F-BFEB-3E8A8FCD4C14}"/>
              </a:ext>
            </a:extLst>
          </p:cNvPr>
          <p:cNvSpPr txBox="1"/>
          <p:nvPr/>
        </p:nvSpPr>
        <p:spPr>
          <a:xfrm>
            <a:off x="636108" y="1374863"/>
            <a:ext cx="9300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User Access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3D5BEE-DE6A-AD41-B72A-F84FB934CD0C}"/>
              </a:ext>
            </a:extLst>
          </p:cNvPr>
          <p:cNvSpPr txBox="1"/>
          <p:nvPr/>
        </p:nvSpPr>
        <p:spPr>
          <a:xfrm>
            <a:off x="613765" y="4151661"/>
            <a:ext cx="974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Amazon RDS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1AEFB2-EB32-0E4C-90C8-7D205D3DB45D}"/>
              </a:ext>
            </a:extLst>
          </p:cNvPr>
          <p:cNvSpPr txBox="1"/>
          <p:nvPr/>
        </p:nvSpPr>
        <p:spPr>
          <a:xfrm>
            <a:off x="5302652" y="4106993"/>
            <a:ext cx="960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Amazon EC2</a:t>
            </a:r>
          </a:p>
          <a:p>
            <a:pPr algn="ctr"/>
            <a:r>
              <a:rPr lang="en-US" sz="1200" dirty="0"/>
              <a:t>(Cluster)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6D56D8-F833-2842-A6C0-D4B269A97127}"/>
              </a:ext>
            </a:extLst>
          </p:cNvPr>
          <p:cNvSpPr txBox="1"/>
          <p:nvPr/>
        </p:nvSpPr>
        <p:spPr>
          <a:xfrm>
            <a:off x="8096724" y="4316081"/>
            <a:ext cx="8753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Amazon S3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6574B1-6A6D-9141-8E0B-2C727D7DB673}"/>
              </a:ext>
            </a:extLst>
          </p:cNvPr>
          <p:cNvSpPr txBox="1"/>
          <p:nvPr/>
        </p:nvSpPr>
        <p:spPr>
          <a:xfrm>
            <a:off x="10438283" y="1551980"/>
            <a:ext cx="14518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SEC Federal Website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55E2D0-8B33-2847-AB4F-477E38884678}"/>
              </a:ext>
            </a:extLst>
          </p:cNvPr>
          <p:cNvSpPr txBox="1"/>
          <p:nvPr/>
        </p:nvSpPr>
        <p:spPr>
          <a:xfrm>
            <a:off x="10653470" y="5889032"/>
            <a:ext cx="10214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Amazon EC2</a:t>
            </a:r>
          </a:p>
          <a:p>
            <a:r>
              <a:rPr lang="en-US" sz="1200" dirty="0"/>
              <a:t>(Single Node)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490203-D79F-514E-B8C2-15D8938D537F}"/>
              </a:ext>
            </a:extLst>
          </p:cNvPr>
          <p:cNvSpPr txBox="1"/>
          <p:nvPr/>
        </p:nvSpPr>
        <p:spPr>
          <a:xfrm>
            <a:off x="6428418" y="6374735"/>
            <a:ext cx="1426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Amazon DynamoDB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7ED7515-6E97-BF41-A30A-25F45110EA10}"/>
              </a:ext>
            </a:extLst>
          </p:cNvPr>
          <p:cNvSpPr txBox="1"/>
          <p:nvPr/>
        </p:nvSpPr>
        <p:spPr>
          <a:xfrm>
            <a:off x="4070476" y="6324426"/>
            <a:ext cx="1434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Amazon </a:t>
            </a:r>
            <a:r>
              <a:rPr lang="en-US" sz="1200" dirty="0" err="1"/>
              <a:t>ElastiCache</a:t>
            </a:r>
            <a:endParaRPr lang="en-US" sz="12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A1AFD76-F03F-2448-86BC-51064A4F6A7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66345" y="256575"/>
            <a:ext cx="842950" cy="81863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FC62B59-E254-994E-B770-C13103090C5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75604" y="232258"/>
            <a:ext cx="842951" cy="84295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0AFCECC-B0DC-104D-825A-8906FED2FBBF}"/>
              </a:ext>
            </a:extLst>
          </p:cNvPr>
          <p:cNvSpPr txBox="1"/>
          <p:nvPr/>
        </p:nvSpPr>
        <p:spPr>
          <a:xfrm>
            <a:off x="4339684" y="1086706"/>
            <a:ext cx="8962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Kubernetes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0FD007-CE4C-464C-9941-B4369EE29276}"/>
              </a:ext>
            </a:extLst>
          </p:cNvPr>
          <p:cNvSpPr txBox="1"/>
          <p:nvPr/>
        </p:nvSpPr>
        <p:spPr>
          <a:xfrm>
            <a:off x="6383646" y="1075209"/>
            <a:ext cx="622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Docker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C0809E6-735C-9147-84FE-DDA5E5DDD71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84677" y="1023000"/>
            <a:ext cx="996090" cy="99609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4CAA47C-D293-404A-B4C3-4621BE500C52}"/>
              </a:ext>
            </a:extLst>
          </p:cNvPr>
          <p:cNvSpPr txBox="1"/>
          <p:nvPr/>
        </p:nvSpPr>
        <p:spPr>
          <a:xfrm>
            <a:off x="5429066" y="1952093"/>
            <a:ext cx="7073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Python3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7D5A61C-2C95-4647-9DF3-BF509FF8B648}"/>
              </a:ext>
            </a:extLst>
          </p:cNvPr>
          <p:cNvSpPr/>
          <p:nvPr/>
        </p:nvSpPr>
        <p:spPr>
          <a:xfrm>
            <a:off x="3557706" y="0"/>
            <a:ext cx="4450029" cy="2229092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F2DE18B-C238-3940-92B1-72A3B8C0725D}"/>
              </a:ext>
            </a:extLst>
          </p:cNvPr>
          <p:cNvSpPr/>
          <p:nvPr/>
        </p:nvSpPr>
        <p:spPr>
          <a:xfrm>
            <a:off x="2778634" y="4777746"/>
            <a:ext cx="6336791" cy="1980393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own Arrow 34">
            <a:extLst>
              <a:ext uri="{FF2B5EF4-FFF2-40B4-BE49-F238E27FC236}">
                <a16:creationId xmlns:a16="http://schemas.microsoft.com/office/drawing/2014/main" id="{18701364-8F65-5843-B1A4-A4BABB19FDD8}"/>
              </a:ext>
            </a:extLst>
          </p:cNvPr>
          <p:cNvSpPr/>
          <p:nvPr/>
        </p:nvSpPr>
        <p:spPr>
          <a:xfrm>
            <a:off x="10925259" y="2019090"/>
            <a:ext cx="484632" cy="2002830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Down Arrow 35">
            <a:extLst>
              <a:ext uri="{FF2B5EF4-FFF2-40B4-BE49-F238E27FC236}">
                <a16:creationId xmlns:a16="http://schemas.microsoft.com/office/drawing/2014/main" id="{86A52EA6-BC92-8140-82DF-9461C1E43432}"/>
              </a:ext>
            </a:extLst>
          </p:cNvPr>
          <p:cNvSpPr/>
          <p:nvPr/>
        </p:nvSpPr>
        <p:spPr>
          <a:xfrm rot="7707270">
            <a:off x="9533862" y="3831576"/>
            <a:ext cx="484632" cy="1194168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Down Arrow 36">
            <a:extLst>
              <a:ext uri="{FF2B5EF4-FFF2-40B4-BE49-F238E27FC236}">
                <a16:creationId xmlns:a16="http://schemas.microsoft.com/office/drawing/2014/main" id="{AB58EA06-266A-AE4F-B95B-2242556162F5}"/>
              </a:ext>
            </a:extLst>
          </p:cNvPr>
          <p:cNvSpPr/>
          <p:nvPr/>
        </p:nvSpPr>
        <p:spPr>
          <a:xfrm rot="5400000">
            <a:off x="6876239" y="2831915"/>
            <a:ext cx="484632" cy="1194168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Down Arrow 37">
            <a:extLst>
              <a:ext uri="{FF2B5EF4-FFF2-40B4-BE49-F238E27FC236}">
                <a16:creationId xmlns:a16="http://schemas.microsoft.com/office/drawing/2014/main" id="{E6478A8E-0EDB-A643-8676-6AB339F3F12C}"/>
              </a:ext>
            </a:extLst>
          </p:cNvPr>
          <p:cNvSpPr/>
          <p:nvPr/>
        </p:nvSpPr>
        <p:spPr>
          <a:xfrm rot="5400000">
            <a:off x="3002908" y="2259710"/>
            <a:ext cx="484632" cy="2338578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Up-Down Arrow 39">
            <a:extLst>
              <a:ext uri="{FF2B5EF4-FFF2-40B4-BE49-F238E27FC236}">
                <a16:creationId xmlns:a16="http://schemas.microsoft.com/office/drawing/2014/main" id="{DAACBA21-D984-7C4B-B702-C5DA63C3B29F}"/>
              </a:ext>
            </a:extLst>
          </p:cNvPr>
          <p:cNvSpPr/>
          <p:nvPr/>
        </p:nvSpPr>
        <p:spPr>
          <a:xfrm>
            <a:off x="858825" y="1828978"/>
            <a:ext cx="484632" cy="849155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3180416-8819-F045-A729-00AD0A147918}"/>
              </a:ext>
            </a:extLst>
          </p:cNvPr>
          <p:cNvCxnSpPr>
            <a:cxnSpLocks/>
          </p:cNvCxnSpPr>
          <p:nvPr/>
        </p:nvCxnSpPr>
        <p:spPr>
          <a:xfrm>
            <a:off x="0" y="2253555"/>
            <a:ext cx="12192000" cy="12725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61CDF900-5B59-9C43-ACF2-8961CA2316A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893728" y="1640318"/>
            <a:ext cx="1750050" cy="812828"/>
          </a:xfrm>
          <a:prstGeom prst="curvedConnector3">
            <a:avLst>
              <a:gd name="adj1" fmla="val 269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936093D4-34B2-0046-960F-314F2440C025}"/>
              </a:ext>
            </a:extLst>
          </p:cNvPr>
          <p:cNvCxnSpPr>
            <a:cxnSpLocks/>
          </p:cNvCxnSpPr>
          <p:nvPr/>
        </p:nvCxnSpPr>
        <p:spPr>
          <a:xfrm rot="16200000" flipH="1">
            <a:off x="3762933" y="1499547"/>
            <a:ext cx="1603042" cy="1083922"/>
          </a:xfrm>
          <a:prstGeom prst="curvedConnector3">
            <a:avLst>
              <a:gd name="adj1" fmla="val 9547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Up-Down Arrow 87">
            <a:extLst>
              <a:ext uri="{FF2B5EF4-FFF2-40B4-BE49-F238E27FC236}">
                <a16:creationId xmlns:a16="http://schemas.microsoft.com/office/drawing/2014/main" id="{2C4E55FF-8E9D-AD4B-9054-543D6F2A40E5}"/>
              </a:ext>
            </a:extLst>
          </p:cNvPr>
          <p:cNvSpPr/>
          <p:nvPr/>
        </p:nvSpPr>
        <p:spPr>
          <a:xfrm>
            <a:off x="5581193" y="4511914"/>
            <a:ext cx="484632" cy="849155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1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27</Words>
  <Application>Microsoft Macintosh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nzjudge</dc:creator>
  <cp:lastModifiedBy>nzjudge</cp:lastModifiedBy>
  <cp:revision>5</cp:revision>
  <dcterms:created xsi:type="dcterms:W3CDTF">2019-09-20T13:45:41Z</dcterms:created>
  <dcterms:modified xsi:type="dcterms:W3CDTF">2019-09-20T14:30:26Z</dcterms:modified>
</cp:coreProperties>
</file>

<file path=docProps/thumbnail.jpeg>
</file>